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BC0C-85C2-4EA2-A913-1575783BC5BF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1C59-1F7E-4F81-98BE-F18F197EAC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BC0C-85C2-4EA2-A913-1575783BC5BF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1C59-1F7E-4F81-98BE-F18F197EAC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BC0C-85C2-4EA2-A913-1575783BC5BF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1C59-1F7E-4F81-98BE-F18F197EAC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BC0C-85C2-4EA2-A913-1575783BC5BF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1C59-1F7E-4F81-98BE-F18F197EAC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BC0C-85C2-4EA2-A913-1575783BC5BF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1C59-1F7E-4F81-98BE-F18F197EAC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BC0C-85C2-4EA2-A913-1575783BC5BF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1C59-1F7E-4F81-98BE-F18F197EAC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BC0C-85C2-4EA2-A913-1575783BC5BF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1C59-1F7E-4F81-98BE-F18F197EAC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BC0C-85C2-4EA2-A913-1575783BC5BF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1C59-1F7E-4F81-98BE-F18F197EAC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BC0C-85C2-4EA2-A913-1575783BC5BF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1C59-1F7E-4F81-98BE-F18F197EAC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BC0C-85C2-4EA2-A913-1575783BC5BF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1C59-1F7E-4F81-98BE-F18F197EAC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BC0C-85C2-4EA2-A913-1575783BC5BF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1C59-1F7E-4F81-98BE-F18F197EAC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BBC0C-85C2-4EA2-A913-1575783BC5BF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E1C59-1F7E-4F81-98BE-F18F197EAC8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14290"/>
            <a:ext cx="3500462" cy="300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00100" y="3357562"/>
            <a:ext cx="7300906" cy="2714644"/>
          </a:xfrm>
        </p:spPr>
        <p:txBody>
          <a:bodyPr>
            <a:normAutofit/>
          </a:bodyPr>
          <a:lstStyle/>
          <a:p>
            <a:r>
              <a:rPr lang="es-ES" sz="5300" dirty="0" smtClean="0">
                <a:solidFill>
                  <a:srgbClr val="FF0000"/>
                </a:solidFill>
              </a:rPr>
              <a:t>ACTAS Y RESOLUCIONES</a:t>
            </a:r>
            <a:br>
              <a:rPr lang="es-ES" sz="5300" dirty="0" smtClean="0">
                <a:solidFill>
                  <a:srgbClr val="FF0000"/>
                </a:solidFill>
              </a:rPr>
            </a:br>
            <a:r>
              <a:rPr lang="es-ES" sz="5300" dirty="0" smtClean="0">
                <a:solidFill>
                  <a:srgbClr val="FF0000"/>
                </a:solidFill>
              </a:rPr>
              <a:t>DEL COMITÉ DE TRANSPARENCIA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00034" y="4857760"/>
            <a:ext cx="84296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Bookman Old Style" pitchFamily="18" charset="0"/>
              </a:rPr>
              <a:t>DIRECCIÓN DE TRANSPARENCIA</a:t>
            </a:r>
            <a:endParaRPr lang="es-ES" sz="2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71472" y="1785926"/>
            <a:ext cx="8240419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LEY DE TRANSPARENCIA </a:t>
            </a:r>
            <a:r>
              <a:rPr lang="es-E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Y ACCESO</a:t>
            </a:r>
          </a:p>
          <a:p>
            <a:pPr algn="ctr"/>
            <a:r>
              <a:rPr lang="es-E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A LA INFORMACIÓN PÚBLICA </a:t>
            </a:r>
          </a:p>
          <a:p>
            <a:pPr algn="ctr"/>
            <a:r>
              <a:rPr lang="es-E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ARTICULO 95</a:t>
            </a:r>
            <a:endParaRPr lang="es-ES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17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ACTAS Y RESOLUCIONES DEL COMITÉ DE TRANSPARENCIA</vt:lpstr>
      <vt:lpstr>Diapositiva 2</vt:lpstr>
    </vt:vector>
  </TitlesOfParts>
  <Company>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ACTAS Y RESOLUCIONES DEL COMITÉ DE TRANSPARENCIA </dc:title>
  <dc:creator>Administrador</dc:creator>
  <cp:lastModifiedBy>Administrador</cp:lastModifiedBy>
  <cp:revision>3</cp:revision>
  <dcterms:created xsi:type="dcterms:W3CDTF">2018-06-18T23:32:31Z</dcterms:created>
  <dcterms:modified xsi:type="dcterms:W3CDTF">2018-06-18T23:56:01Z</dcterms:modified>
</cp:coreProperties>
</file>